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75" r:id="rId5"/>
    <p:sldId id="261" r:id="rId6"/>
    <p:sldId id="262" r:id="rId7"/>
    <p:sldId id="258" r:id="rId8"/>
    <p:sldId id="259" r:id="rId9"/>
    <p:sldId id="260" r:id="rId10"/>
    <p:sldId id="265" r:id="rId11"/>
    <p:sldId id="264" r:id="rId12"/>
    <p:sldId id="271" r:id="rId13"/>
    <p:sldId id="273" r:id="rId14"/>
    <p:sldId id="274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zul" initials="f" lastIdx="1" clrIdx="0">
    <p:extLst>
      <p:ext uri="{19B8F6BF-5375-455C-9EA6-DF929625EA0E}">
        <p15:presenceInfo xmlns:p15="http://schemas.microsoft.com/office/powerpoint/2012/main" userId="faz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23T09:11:24.160" idx="1">
    <p:pos x="2075" y="1555"/>
    <p:text>Learning Management System</p:text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6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90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1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1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78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2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5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9409-8EC7-477B-81AA-A280D2E6C32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21BB1F-9D85-447C-8B31-934E23774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example@students.muet.edu.p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Information &amp; Communication </a:t>
            </a:r>
            <a:r>
              <a:rPr lang="en-US" sz="4600" dirty="0" smtClean="0"/>
              <a:t>Processing Center (ICPC) Services</a:t>
            </a:r>
            <a:endParaRPr lang="en-US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Designed By:</a:t>
            </a:r>
          </a:p>
          <a:p>
            <a:r>
              <a:rPr lang="en-US" b="1" dirty="0" smtClean="0"/>
              <a:t>ICPC Team</a:t>
            </a:r>
          </a:p>
        </p:txBody>
      </p:sp>
    </p:spTree>
    <p:extLst>
      <p:ext uri="{BB962C8B-B14F-4D97-AF65-F5344CB8AC3E}">
        <p14:creationId xmlns:p14="http://schemas.microsoft.com/office/powerpoint/2010/main" val="34845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94" y="617791"/>
            <a:ext cx="8932984" cy="1504582"/>
          </a:xfrm>
        </p:spPr>
        <p:txBody>
          <a:bodyPr/>
          <a:lstStyle/>
          <a:p>
            <a:r>
              <a:rPr lang="en-US" sz="4800" u="sng" dirty="0" smtClean="0"/>
              <a:t>STEP NO. 05: VISIT TO I.C.P.C </a:t>
            </a:r>
            <a:endParaRPr lang="en-US" sz="48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74" y="2794402"/>
            <a:ext cx="7766936" cy="217420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After processing you will have to visit ICPC in person along with Smart ID Card Registration form and photocopy of Admission letter.</a:t>
            </a:r>
          </a:p>
        </p:txBody>
      </p:sp>
    </p:spTree>
    <p:extLst>
      <p:ext uri="{BB962C8B-B14F-4D97-AF65-F5344CB8AC3E}">
        <p14:creationId xmlns:p14="http://schemas.microsoft.com/office/powerpoint/2010/main" val="8083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"/>
            <a:ext cx="12191999" cy="68405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539475" y="5347624"/>
            <a:ext cx="2119498" cy="461665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AUDITORIUM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39476" y="2189187"/>
            <a:ext cx="2492098" cy="584775"/>
          </a:xfrm>
          <a:prstGeom prst="rect">
            <a:avLst/>
          </a:prstGeom>
          <a:pattFill prst="dashUpDiag">
            <a:fgClr>
              <a:schemeClr val="accent2">
                <a:lumMod val="75000"/>
              </a:schemeClr>
            </a:fgClr>
            <a:bgClr>
              <a:schemeClr val="bg1">
                <a:lumMod val="50000"/>
              </a:schemeClr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HBL Bank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1301" y="5581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087556" y="5581934"/>
            <a:ext cx="1465599" cy="1072083"/>
          </a:xfrm>
          <a:prstGeom prst="ellipse">
            <a:avLst/>
          </a:prstGeom>
          <a:pattFill prst="pct60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82812" y="5874378"/>
            <a:ext cx="147508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ZERO POINT</a:t>
            </a:r>
            <a:endParaRPr lang="en-US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820725" y="6442536"/>
            <a:ext cx="2210849" cy="369332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MUET </a:t>
            </a:r>
            <a:r>
              <a:rPr lang="en-US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LIBRARY</a:t>
            </a:r>
            <a:endParaRPr lang="en-U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965895" y="647115"/>
            <a:ext cx="1659988" cy="90033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07104" y="758716"/>
            <a:ext cx="1643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I.C.P.C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5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0313"/>
            <a:ext cx="3854528" cy="1278466"/>
          </a:xfrm>
        </p:spPr>
        <p:txBody>
          <a:bodyPr/>
          <a:lstStyle/>
          <a:p>
            <a:r>
              <a:rPr lang="en-US" dirty="0" smtClean="0"/>
              <a:t> SMART CARD CELL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6" y="70340"/>
            <a:ext cx="7315200" cy="32806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062" y="1581316"/>
            <a:ext cx="3854528" cy="258444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Please give your form to the person sitting in front of the PC/Computer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Please be seated and wait until concerned students Name is called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When students are called they should sit in the chair before the blue Curtain for the photo capturing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Please do not forget to collect the RECEIPT of your form submission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7" y="3474722"/>
            <a:ext cx="7315200" cy="3192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53184" y="308543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01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3674" y="3698858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02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Access / VPN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7689"/>
            <a:ext cx="8596668" cy="3880773"/>
          </a:xfrm>
        </p:spPr>
        <p:txBody>
          <a:bodyPr/>
          <a:lstStyle/>
          <a:p>
            <a:r>
              <a:rPr lang="en-US" dirty="0" smtClean="0"/>
              <a:t>After the process of Smart ID Card</a:t>
            </a:r>
          </a:p>
          <a:p>
            <a:r>
              <a:rPr lang="en-US" dirty="0" smtClean="0"/>
              <a:t>Internet Access Account will be sent through SMS.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948940"/>
            <a:ext cx="7623810" cy="32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MUET Official Email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3081"/>
            <a:ext cx="8596668" cy="425828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example@students.muet.edu.pk</a:t>
            </a:r>
            <a:r>
              <a:rPr lang="en-US" dirty="0" smtClean="0"/>
              <a:t> for Official Communication.</a:t>
            </a:r>
          </a:p>
          <a:p>
            <a:r>
              <a:rPr lang="en-US" dirty="0" smtClean="0"/>
              <a:t>Login Link: https://www.portal.office.com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82830"/>
            <a:ext cx="8210447" cy="32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860" y="2423711"/>
            <a:ext cx="913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27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6" y="269589"/>
            <a:ext cx="10515600" cy="753991"/>
          </a:xfrm>
        </p:spPr>
        <p:txBody>
          <a:bodyPr/>
          <a:lstStyle/>
          <a:p>
            <a:pPr algn="ctr"/>
            <a:r>
              <a:rPr lang="en-US" u="sng" dirty="0" smtClean="0"/>
              <a:t>ABOUT ICPC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1078172"/>
            <a:ext cx="11723425" cy="57525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Central point/ Backbone for Digital connectivity.</a:t>
            </a:r>
          </a:p>
          <a:p>
            <a:r>
              <a:rPr lang="en-US" sz="2400" dirty="0" smtClean="0"/>
              <a:t>Provides Internet and Telephone / Intercom Services.</a:t>
            </a:r>
          </a:p>
          <a:p>
            <a:r>
              <a:rPr lang="en-US" sz="2400" dirty="0" smtClean="0"/>
              <a:t>High Speed Internet </a:t>
            </a:r>
            <a:r>
              <a:rPr lang="en-US" sz="2400" dirty="0" err="1" smtClean="0"/>
              <a:t>i.e</a:t>
            </a:r>
            <a:r>
              <a:rPr lang="en-US" sz="2400" dirty="0" smtClean="0"/>
              <a:t> 312 Mbps.</a:t>
            </a:r>
          </a:p>
          <a:p>
            <a:r>
              <a:rPr lang="en-US" sz="2400" dirty="0" smtClean="0"/>
              <a:t>Private telephone exchange EPABX.</a:t>
            </a:r>
            <a:r>
              <a:rPr lang="en-US" sz="2400" dirty="0"/>
              <a:t>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CPC Server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" y="3338112"/>
            <a:ext cx="7676269" cy="29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6" y="269589"/>
            <a:ext cx="10515600" cy="753991"/>
          </a:xfrm>
        </p:spPr>
        <p:txBody>
          <a:bodyPr/>
          <a:lstStyle/>
          <a:p>
            <a:pPr algn="ctr"/>
            <a:r>
              <a:rPr lang="en-US" u="sng" dirty="0" smtClean="0"/>
              <a:t>LIST OF ICPC Services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1078172"/>
            <a:ext cx="11723425" cy="57525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&amp; Voice Network Services</a:t>
            </a:r>
          </a:p>
          <a:p>
            <a:r>
              <a:rPr lang="en-US" sz="2350" dirty="0" smtClean="0"/>
              <a:t>Wired/Wireless Internet Connectivity</a:t>
            </a:r>
          </a:p>
          <a:p>
            <a:r>
              <a:rPr lang="en-US" sz="2400" dirty="0"/>
              <a:t>SMS Alert Service</a:t>
            </a:r>
          </a:p>
          <a:p>
            <a:r>
              <a:rPr lang="en-US" sz="2400" dirty="0"/>
              <a:t>Web </a:t>
            </a:r>
            <a:r>
              <a:rPr lang="en-US" sz="2400" dirty="0" smtClean="0"/>
              <a:t>Services (LMS, MUET Website)</a:t>
            </a:r>
            <a:endParaRPr lang="en-US" sz="2400" dirty="0"/>
          </a:p>
          <a:p>
            <a:r>
              <a:rPr lang="en-US" sz="2400" dirty="0" smtClean="0"/>
              <a:t>MUET </a:t>
            </a:r>
            <a:r>
              <a:rPr lang="en-US" sz="2400" dirty="0"/>
              <a:t>Official Email </a:t>
            </a:r>
            <a:r>
              <a:rPr lang="en-US" sz="2400" dirty="0" smtClean="0"/>
              <a:t>Account</a:t>
            </a:r>
          </a:p>
          <a:p>
            <a:r>
              <a:rPr lang="en-US" sz="2400" dirty="0"/>
              <a:t>Internet Access </a:t>
            </a:r>
            <a:r>
              <a:rPr lang="en-US" sz="2400" dirty="0" smtClean="0"/>
              <a:t>Account</a:t>
            </a:r>
          </a:p>
          <a:p>
            <a:r>
              <a:rPr lang="en-US" sz="2400" dirty="0" smtClean="0"/>
              <a:t>VPN Service</a:t>
            </a:r>
            <a:endParaRPr lang="en-US" sz="2400" dirty="0"/>
          </a:p>
          <a:p>
            <a:r>
              <a:rPr lang="en-US" sz="2400" dirty="0" smtClean="0"/>
              <a:t>Microsoft </a:t>
            </a:r>
            <a:r>
              <a:rPr lang="en-US" sz="2400" dirty="0"/>
              <a:t>Dream Spark Account</a:t>
            </a:r>
          </a:p>
          <a:p>
            <a:r>
              <a:rPr lang="en-US" sz="2400" dirty="0" smtClean="0"/>
              <a:t>Training </a:t>
            </a:r>
            <a:r>
              <a:rPr lang="en-US" sz="2400" dirty="0"/>
              <a:t>related to </a:t>
            </a:r>
            <a:r>
              <a:rPr lang="en-US" sz="2400" dirty="0" smtClean="0"/>
              <a:t>Digital </a:t>
            </a:r>
            <a:r>
              <a:rPr lang="en-US" sz="2400" dirty="0"/>
              <a:t>Services</a:t>
            </a:r>
          </a:p>
          <a:p>
            <a:r>
              <a:rPr lang="en-US" sz="2400" dirty="0"/>
              <a:t>Smart ID Card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052" name="Picture 4" descr="Image result for Wireless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71" y="1078173"/>
            <a:ext cx="2857679" cy="16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University 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60" y="2817762"/>
            <a:ext cx="2857678" cy="17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Dreamspark Ser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17" y="4685458"/>
            <a:ext cx="2857679" cy="146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MUET Smart ID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8631"/>
            <a:ext cx="8596668" cy="4322731"/>
          </a:xfrm>
        </p:spPr>
        <p:txBody>
          <a:bodyPr/>
          <a:lstStyle/>
          <a:p>
            <a:r>
              <a:rPr lang="en-US" sz="2400" dirty="0" smtClean="0"/>
              <a:t>Official identity card for employees and students.</a:t>
            </a:r>
          </a:p>
          <a:p>
            <a:r>
              <a:rPr lang="en-US" sz="2400" dirty="0" smtClean="0"/>
              <a:t>It is obligatory to wear and carry this Card.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1723" y="1869295"/>
            <a:ext cx="3653579" cy="57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848" y="1064241"/>
            <a:ext cx="7766936" cy="786592"/>
          </a:xfrm>
        </p:spPr>
        <p:txBody>
          <a:bodyPr/>
          <a:lstStyle/>
          <a:p>
            <a:pPr algn="ctr"/>
            <a:r>
              <a:rPr lang="en-US" dirty="0" smtClean="0"/>
              <a:t>Applying For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4354" y="1707615"/>
            <a:ext cx="7766936" cy="219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Smart ID Card</a:t>
            </a:r>
          </a:p>
          <a:p>
            <a:pPr marL="285750" indent="-28575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Internet Access / VPN Account</a:t>
            </a:r>
          </a:p>
          <a:p>
            <a:pPr marL="285750" indent="-285750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MUET Official Email Account</a:t>
            </a:r>
          </a:p>
        </p:txBody>
      </p:sp>
    </p:spTree>
    <p:extLst>
      <p:ext uri="{BB962C8B-B14F-4D97-AF65-F5344CB8AC3E}">
        <p14:creationId xmlns:p14="http://schemas.microsoft.com/office/powerpoint/2010/main" val="24239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6" y="269589"/>
            <a:ext cx="10515600" cy="753991"/>
          </a:xfrm>
        </p:spPr>
        <p:txBody>
          <a:bodyPr/>
          <a:lstStyle/>
          <a:p>
            <a:pPr algn="ctr"/>
            <a:r>
              <a:rPr lang="en-US" u="sng" dirty="0" smtClean="0"/>
              <a:t>STEP NO. 01 (OPEN THE SITE)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1078172"/>
            <a:ext cx="11723425" cy="57525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Please open the web browser (e.g. Google Chrome, Mozilla Firefox or Internet explorer) and type the </a:t>
            </a:r>
            <a:r>
              <a:rPr 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sz="2000" b="1" u="sng" dirty="0" smtClean="0">
                <a:solidFill>
                  <a:srgbClr val="FF0000"/>
                </a:solidFill>
              </a:rPr>
              <a:t>smartcard.muet.edu.pk”</a:t>
            </a:r>
            <a:r>
              <a:rPr lang="en-US" sz="2000" dirty="0" smtClean="0"/>
              <a:t> web address in the URL bar:</a:t>
            </a:r>
            <a:endParaRPr lang="en-US" sz="2000" u="sn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866"/>
            <a:ext cx="12192000" cy="60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28" y="201349"/>
            <a:ext cx="10515600" cy="822233"/>
          </a:xfrm>
        </p:spPr>
        <p:txBody>
          <a:bodyPr/>
          <a:lstStyle/>
          <a:p>
            <a:r>
              <a:rPr lang="en-US" u="sng" dirty="0" smtClean="0"/>
              <a:t>STEP NO. 02: FILLING &amp; SUBMITTING FORM 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6" y="864596"/>
            <a:ext cx="7182062" cy="3365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6" y="3659410"/>
            <a:ext cx="7182062" cy="3474012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5244028" y="6414614"/>
            <a:ext cx="2148289" cy="473725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Click on Submit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054"/>
            <a:ext cx="10515600" cy="904120"/>
          </a:xfrm>
        </p:spPr>
        <p:txBody>
          <a:bodyPr/>
          <a:lstStyle/>
          <a:p>
            <a:r>
              <a:rPr lang="en-US" u="sng" dirty="0" smtClean="0"/>
              <a:t>STEP NO. 03: DOWNLOAD THE FORM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9" y="872197"/>
            <a:ext cx="11791788" cy="3559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9" y="3988794"/>
            <a:ext cx="11791788" cy="2580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7764" y="3903469"/>
            <a:ext cx="672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KEEP THE SOFT COPY OF THE FORM SAFE IN YOUR DEVICE (PC/LAPTOP OR SMARTPHONE) IT MAY BE REQUIRED IN FUTURE FOR ANY CORRESPONDENCE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405718"/>
            <a:ext cx="3692074" cy="556145"/>
          </a:xfrm>
        </p:spPr>
        <p:txBody>
          <a:bodyPr/>
          <a:lstStyle/>
          <a:p>
            <a:r>
              <a:rPr lang="en-US" u="sng" dirty="0" smtClean="0"/>
              <a:t>STEP NO. 04: PRINT THE FORM</a:t>
            </a:r>
            <a:endParaRPr lang="en-US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482" y="358723"/>
            <a:ext cx="6954906" cy="61590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4572" y="2108326"/>
            <a:ext cx="3997290" cy="3842098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After downloading, locate the form and get it printed and complete the “3 Steps” (the required signatures </a:t>
            </a:r>
            <a:r>
              <a:rPr lang="en-US" sz="2400" dirty="0" err="1" smtClean="0"/>
              <a:t>i</a:t>
            </a:r>
            <a:r>
              <a:rPr lang="en-US" sz="2400" dirty="0" smtClean="0"/>
              <a:t>-e:- Student Sign, Chairman Sign and Library Sign).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After completing the requirements visit ICPC Smart Card Cell for finalizing card registration.</a:t>
            </a:r>
          </a:p>
          <a:p>
            <a:pPr algn="just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893093" y="5298274"/>
            <a:ext cx="270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Chairman Sign with Stamp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1773" y="5784753"/>
            <a:ext cx="24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Library Sign with Stamp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2482</TotalTime>
  <Words>410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Facet</vt:lpstr>
      <vt:lpstr>Information &amp; Communication Processing Center (ICPC) Services</vt:lpstr>
      <vt:lpstr>ABOUT ICPC</vt:lpstr>
      <vt:lpstr>LIST OF ICPC Services</vt:lpstr>
      <vt:lpstr>MUET Smart ID Card</vt:lpstr>
      <vt:lpstr>Applying For  </vt:lpstr>
      <vt:lpstr>STEP NO. 01 (OPEN THE SITE)</vt:lpstr>
      <vt:lpstr>STEP NO. 02: FILLING &amp; SUBMITTING FORM </vt:lpstr>
      <vt:lpstr>STEP NO. 03: DOWNLOAD THE FORM</vt:lpstr>
      <vt:lpstr>STEP NO. 04: PRINT THE FORM</vt:lpstr>
      <vt:lpstr>STEP NO. 05: VISIT TO I.C.P.C </vt:lpstr>
      <vt:lpstr>PowerPoint Presentation</vt:lpstr>
      <vt:lpstr> SMART CARD CELL</vt:lpstr>
      <vt:lpstr>Internet Access / VPN Account</vt:lpstr>
      <vt:lpstr>MUET Official Email Account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CARD ONLINE REGISTRATION PROCESS</dc:title>
  <dc:creator>Nouman</dc:creator>
  <cp:lastModifiedBy>fazul</cp:lastModifiedBy>
  <cp:revision>64</cp:revision>
  <dcterms:created xsi:type="dcterms:W3CDTF">2016-11-25T04:40:06Z</dcterms:created>
  <dcterms:modified xsi:type="dcterms:W3CDTF">2017-10-23T05:55:39Z</dcterms:modified>
</cp:coreProperties>
</file>